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75" r:id="rId8"/>
    <p:sldId id="274" r:id="rId9"/>
    <p:sldId id="273" r:id="rId10"/>
    <p:sldId id="272" r:id="rId11"/>
    <p:sldId id="271" r:id="rId12"/>
    <p:sldId id="270" r:id="rId13"/>
    <p:sldId id="269" r:id="rId14"/>
    <p:sldId id="268" r:id="rId15"/>
    <p:sldId id="267" r:id="rId16"/>
    <p:sldId id="266" r:id="rId17"/>
    <p:sldId id="265" r:id="rId18"/>
    <p:sldId id="264" r:id="rId19"/>
    <p:sldId id="263" r:id="rId20"/>
    <p:sldId id="260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E36D8-6E37-4B24-973A-B5BD7735B76F}" type="datetimeFigureOut">
              <a:rPr lang="en-AU" smtClean="0"/>
              <a:t>17/12/2023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5331D-7E0F-47AB-8FAD-41B45B31156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66479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E36D8-6E37-4B24-973A-B5BD7735B76F}" type="datetimeFigureOut">
              <a:rPr lang="en-AU" smtClean="0"/>
              <a:t>17/12/2023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5331D-7E0F-47AB-8FAD-41B45B31156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12876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E36D8-6E37-4B24-973A-B5BD7735B76F}" type="datetimeFigureOut">
              <a:rPr lang="en-AU" smtClean="0"/>
              <a:t>17/12/2023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5331D-7E0F-47AB-8FAD-41B45B31156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59276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E36D8-6E37-4B24-973A-B5BD7735B76F}" type="datetimeFigureOut">
              <a:rPr lang="en-AU" smtClean="0"/>
              <a:t>17/12/2023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5331D-7E0F-47AB-8FAD-41B45B31156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0893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E36D8-6E37-4B24-973A-B5BD7735B76F}" type="datetimeFigureOut">
              <a:rPr lang="en-AU" smtClean="0"/>
              <a:t>17/12/2023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5331D-7E0F-47AB-8FAD-41B45B31156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85615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E36D8-6E37-4B24-973A-B5BD7735B76F}" type="datetimeFigureOut">
              <a:rPr lang="en-AU" smtClean="0"/>
              <a:t>17/12/2023</a:t>
            </a:fld>
            <a:endParaRPr lang="en-A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5331D-7E0F-47AB-8FAD-41B45B31156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662905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E36D8-6E37-4B24-973A-B5BD7735B76F}" type="datetimeFigureOut">
              <a:rPr lang="en-AU" smtClean="0"/>
              <a:t>17/12/2023</a:t>
            </a:fld>
            <a:endParaRPr lang="en-A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5331D-7E0F-47AB-8FAD-41B45B31156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81415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E36D8-6E37-4B24-973A-B5BD7735B76F}" type="datetimeFigureOut">
              <a:rPr lang="en-AU" smtClean="0"/>
              <a:t>17/12/2023</a:t>
            </a:fld>
            <a:endParaRPr lang="en-A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5331D-7E0F-47AB-8FAD-41B45B31156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753504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E36D8-6E37-4B24-973A-B5BD7735B76F}" type="datetimeFigureOut">
              <a:rPr lang="en-AU" smtClean="0"/>
              <a:t>17/12/2023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5331D-7E0F-47AB-8FAD-41B45B31156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32727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E36D8-6E37-4B24-973A-B5BD7735B76F}" type="datetimeFigureOut">
              <a:rPr lang="en-AU" smtClean="0"/>
              <a:t>17/12/2023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5331D-7E0F-47AB-8FAD-41B45B31156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88843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E36D8-6E37-4B24-973A-B5BD7735B76F}" type="datetimeFigureOut">
              <a:rPr lang="en-AU" smtClean="0"/>
              <a:t>17/12/2023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5331D-7E0F-47AB-8FAD-41B45B31156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09011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E36D8-6E37-4B24-973A-B5BD7735B76F}" type="datetimeFigureOut">
              <a:rPr lang="en-AU" smtClean="0"/>
              <a:t>17/12/2023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5331D-7E0F-47AB-8FAD-41B45B311563}" type="slidenum">
              <a:rPr lang="en-AU" smtClean="0"/>
              <a:t>‹#›</a:t>
            </a:fld>
            <a:endParaRPr lang="en-A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586213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E36D8-6E37-4B24-973A-B5BD7735B76F}" type="datetimeFigureOut">
              <a:rPr lang="en-AU" smtClean="0"/>
              <a:t>17/12/2023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5331D-7E0F-47AB-8FAD-41B45B31156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18925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E36D8-6E37-4B24-973A-B5BD7735B76F}" type="datetimeFigureOut">
              <a:rPr lang="en-AU" smtClean="0"/>
              <a:t>17/12/2023</a:t>
            </a:fld>
            <a:endParaRPr lang="en-A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5331D-7E0F-47AB-8FAD-41B45B31156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771466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E36D8-6E37-4B24-973A-B5BD7735B76F}" type="datetimeFigureOut">
              <a:rPr lang="en-AU" smtClean="0"/>
              <a:t>17/12/2023</a:t>
            </a:fld>
            <a:endParaRPr lang="en-A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5331D-7E0F-47AB-8FAD-41B45B31156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25631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E36D8-6E37-4B24-973A-B5BD7735B76F}" type="datetimeFigureOut">
              <a:rPr lang="en-AU" smtClean="0"/>
              <a:t>17/12/2023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5331D-7E0F-47AB-8FAD-41B45B31156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295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E36D8-6E37-4B24-973A-B5BD7735B76F}" type="datetimeFigureOut">
              <a:rPr lang="en-AU" smtClean="0"/>
              <a:t>17/12/2023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5331D-7E0F-47AB-8FAD-41B45B31156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8153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FAE36D8-6E37-4B24-973A-B5BD7735B76F}" type="datetimeFigureOut">
              <a:rPr lang="en-AU" smtClean="0"/>
              <a:t>17/12/2023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D5331D-7E0F-47AB-8FAD-41B45B31156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005863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  <p:sldLayoutId id="2147483736" r:id="rId17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7.png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9AFA8-709A-D4C5-23C3-38F86E5538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42763"/>
            <a:ext cx="9144000" cy="1405288"/>
          </a:xfrm>
        </p:spPr>
        <p:txBody>
          <a:bodyPr/>
          <a:lstStyle/>
          <a:p>
            <a:pPr algn="ctr"/>
            <a:r>
              <a:rPr lang="en-AU" dirty="0"/>
              <a:t>Renewal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BCB17A-CC9A-C286-197B-7D91E81A00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1848051"/>
            <a:ext cx="9615714" cy="3790749"/>
          </a:xfrm>
        </p:spPr>
        <p:txBody>
          <a:bodyPr/>
          <a:lstStyle/>
          <a:p>
            <a:endParaRPr lang="en-A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BE3B32-7322-AA40-0424-DE97469990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276" y="1848051"/>
            <a:ext cx="9827393" cy="5009950"/>
          </a:xfrm>
          <a:prstGeom prst="rect">
            <a:avLst/>
          </a:prstGeom>
        </p:spPr>
      </p:pic>
      <p:pic>
        <p:nvPicPr>
          <p:cNvPr id="6" name="03 Sicilian Blue">
            <a:hlinkClick r:id="" action="ppaction://media"/>
            <a:extLst>
              <a:ext uri="{FF2B5EF4-FFF2-40B4-BE49-F238E27FC236}">
                <a16:creationId xmlns:a16="http://schemas.microsoft.com/office/drawing/2014/main" id="{E5876739-B0A5-3B0C-EA60-FC6D5DDE0F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5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16135" y="26335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641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93354D-4EBD-8F7B-EF86-754383C8F3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31" y="0"/>
            <a:ext cx="109487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256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72A8B3-7561-51B7-72E0-0B3C3207CC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813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C50E982-8B52-396B-C55A-660F1B2CAE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154" y="0"/>
            <a:ext cx="104416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2669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9CD4E4-CA3D-445F-8910-32B7CDF69E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388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D5B8F0-D653-1A28-7C4A-15DC0AAE48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58" y="0"/>
            <a:ext cx="101539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107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906091-3600-3CE8-D1CC-EFEF0A1283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158" y="0"/>
            <a:ext cx="100387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5610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C398A5-4337-5E0A-5524-53FB7A0946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82" y="0"/>
            <a:ext cx="105908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409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91F9FF-9133-539D-C0F1-1C6D8CE104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1863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822286-51C5-1D37-A5EF-04CB6518A0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412" y="0"/>
            <a:ext cx="103131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176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776101-AAAB-59BE-263D-BF46CED90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70" y="0"/>
            <a:ext cx="105582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487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85A09C-E82A-080C-454C-735DBB6CA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647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2D2956-EECF-1F74-1612-44BACE3D8B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34" y="0"/>
            <a:ext cx="102745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611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750A27-D507-45DF-886A-0F4609AF91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655" y="0"/>
            <a:ext cx="100840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594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1B8C9A-8580-4929-0535-80A210ED47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71" y="0"/>
            <a:ext cx="107592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080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4E1E6C-21A5-B535-3693-194F0E27BD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087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0B4F62-3AF8-02B7-0DFC-D9EA2F7CD2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68" y="0"/>
            <a:ext cx="105011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8690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B4D1BC-0B67-C134-5A5F-F73882DD5F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280" y="0"/>
            <a:ext cx="102014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634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B07BAE-179E-664C-C669-8391CA0902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585" y="0"/>
            <a:ext cx="99418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222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F97EF3-AEB7-92CA-F1B0-A13309E55100}"/>
              </a:ext>
            </a:extLst>
          </p:cNvPr>
          <p:cNvSpPr txBox="1"/>
          <p:nvPr/>
        </p:nvSpPr>
        <p:spPr>
          <a:xfrm>
            <a:off x="741145" y="587141"/>
            <a:ext cx="89129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/>
              <a:t>Renewal, energy to fight on, rebirth, is found within.</a:t>
            </a:r>
          </a:p>
          <a:p>
            <a:pPr algn="ctr"/>
            <a:endParaRPr lang="en-AU" dirty="0"/>
          </a:p>
          <a:p>
            <a:pPr algn="ctr"/>
            <a:r>
              <a:rPr lang="en-AU" dirty="0"/>
              <a:t>But it really helps to reach out and rediscover the beauty all around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A6E6BD-59B6-B11E-2A95-7A797C5071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218" y="1778024"/>
            <a:ext cx="6663531" cy="4492835"/>
          </a:xfrm>
          <a:prstGeom prst="rect">
            <a:avLst/>
          </a:prstGeom>
        </p:spPr>
      </p:pic>
      <p:pic>
        <p:nvPicPr>
          <p:cNvPr id="6" name="03 Sicilian Blue">
            <a:hlinkClick r:id="" action="ppaction://media"/>
            <a:extLst>
              <a:ext uri="{FF2B5EF4-FFF2-40B4-BE49-F238E27FC236}">
                <a16:creationId xmlns:a16="http://schemas.microsoft.com/office/drawing/2014/main" id="{86574306-3D17-80D9-3010-EB2E8BDF49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7564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33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mute="1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26</TotalTime>
  <Words>27</Words>
  <Application>Microsoft Office PowerPoint</Application>
  <PresentationFormat>Widescreen</PresentationFormat>
  <Paragraphs>4</Paragraphs>
  <Slides>20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Century Gothic</vt:lpstr>
      <vt:lpstr>Wingdings 3</vt:lpstr>
      <vt:lpstr>Ion</vt:lpstr>
      <vt:lpstr>Renewal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Renewal</dc:title>
  <dc:creator>Brian Everingham</dc:creator>
  <cp:lastModifiedBy>Brian Everingham</cp:lastModifiedBy>
  <cp:revision>3</cp:revision>
  <dcterms:created xsi:type="dcterms:W3CDTF">2023-12-17T00:40:38Z</dcterms:created>
  <dcterms:modified xsi:type="dcterms:W3CDTF">2023-12-17T01:06:57Z</dcterms:modified>
</cp:coreProperties>
</file>