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9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EE08-2B3F-418B-8570-60AB4D653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12FB1E-28B4-4CEC-AC30-C71F9885B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9AADE-48FB-4B89-9E12-4575B9FBB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07351-B262-423F-A848-639D4F8E0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8D6A5-76D7-4A64-844E-DD6125216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4227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3C3AD-6274-4420-A50F-BD826571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FB1AC-9A28-4F3E-93A2-8F201D30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7891D-A77A-499D-9282-DBCDD736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8E4D5-B3C1-40C8-AA45-A516BB68C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78A0F-2C68-40B6-8868-285FD5637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413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903C2-9929-42B5-9034-55CCD9DA2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23BC7-724C-429A-81CC-AA19438B1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8F164-A2A9-47C6-9CEC-1BC8BE05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6FE51-2DC2-43EE-A9C8-D06413297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ABE72-1075-4E14-BE75-1AE75BEB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73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0144F-959A-42C1-BD54-A0D6AD08C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83974-2986-48F3-8149-9033CD10F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223ED-8952-4C86-927B-D296DD0F2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6C960D-94B7-43FC-A3D2-42D917F24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63CF91-92B1-4442-9809-D80FADA08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91D21-1049-478B-A1CC-A9E0AA7A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2801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2680-29F6-46CA-9569-987EB8D44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1559C-E312-49A7-ADEC-AAF4FC74B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C2A22-0BB0-4F35-9A58-B060288D9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17EFC3-0D2A-4535-972E-ED08D9F514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078455-B950-48D7-9E58-53D070FE9A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2E298-9820-480E-9802-11F70233C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54946-39E1-4102-8EC1-CB5C2C6BA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C01BE1-31EA-441A-A618-8692D9F5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0547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FC495-1750-4C25-8847-22CDA3F96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58096D-928E-45BB-BC74-7FC2CB72E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2DA3BC-D2D7-4877-98BD-9C3C575BA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970B6-04A4-4B00-A414-677A90E3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8181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64705D-9BF2-4B53-82FD-FA6FA8E6A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38F1A-B51D-480F-832A-4F2A1D1B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646AE-20B4-40EA-AAD0-65C0B1A4C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5886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87252-A3C3-481E-9D16-0BF6A906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AE796-A7FA-41D9-B848-48614FDAD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F0D5E-3101-4FD8-83E0-4E1602B5B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DB373-6C10-4220-AF7E-8AB495D14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D277B-4EB0-4FA4-9CBD-05E2C330F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F6171-C50D-49D7-97D8-F192A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8318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ACD3-4647-42BA-943D-3A76FCDE4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82A52-CEBB-4F46-9DAB-DE9BDA7000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ADAAB-3B50-48EE-93F9-A9FF7B3B7E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56FE9-7E9A-4F29-A9A2-22C7AB840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52F6C-34F4-4FA7-9F33-445AE2C48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1DEAF-50BB-4786-A254-4FF43F30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9004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4536A-CE51-4220-A3B8-C241CD93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FCC4F-7C36-4999-B04F-AACB3ED6A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C327F-8554-44D1-BF51-150BC61F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8560B-C15D-4BEB-A72D-652F84B13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6E6CA-FA69-47F2-A51A-EB47D291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367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ED1A47-EEE9-4FA2-AA3B-4158CE810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3B457A-DC9D-4F61-8798-A497E3E5C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10B6C-5CF1-4EC8-B49A-4926934A9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D99A1-510C-4076-B3EA-CBCC0BD2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C935B-48CC-4413-9A32-EA1B394F2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212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9331C6-1F36-46A9-B9A4-665A55A99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7F4C2-8E84-46AD-95DF-A64784C18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17DE-5E76-40C8-99F9-C1B124014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37831-A4B5-41BD-9C23-CB78D9F0124A}" type="datetimeFigureOut">
              <a:rPr lang="en-AU" smtClean="0"/>
              <a:t>1/10/2021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2A49F-2217-4B86-ADCB-6B9319C2A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C288B-7C85-4C73-9664-A553297FD2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4935F-56E0-4CEE-9471-38D82C712F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327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7850-ACF2-42C3-A8AB-69666126F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54087"/>
          </a:xfrm>
        </p:spPr>
        <p:txBody>
          <a:bodyPr/>
          <a:lstStyle/>
          <a:p>
            <a:r>
              <a:rPr lang="en-AU" dirty="0"/>
              <a:t>Walking the Wises Track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2125E-3457-4E2F-B31E-DA8F278D7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27262"/>
          </a:xfrm>
        </p:spPr>
        <p:txBody>
          <a:bodyPr>
            <a:normAutofit/>
          </a:bodyPr>
          <a:lstStyle/>
          <a:p>
            <a:r>
              <a:rPr lang="en-AU" dirty="0"/>
              <a:t>October 1</a:t>
            </a:r>
            <a:r>
              <a:rPr lang="en-AU" baseline="30000" dirty="0"/>
              <a:t>st</a:t>
            </a:r>
            <a:r>
              <a:rPr lang="en-AU" dirty="0"/>
              <a:t> 2021</a:t>
            </a:r>
          </a:p>
          <a:p>
            <a:endParaRPr lang="en-AU" dirty="0"/>
          </a:p>
          <a:p>
            <a:r>
              <a:rPr lang="en-AU" dirty="0"/>
              <a:t>And happy birthday to Kate Everingham</a:t>
            </a:r>
          </a:p>
        </p:txBody>
      </p:sp>
      <p:pic>
        <p:nvPicPr>
          <p:cNvPr id="4" name="05 The River Sings 1">
            <a:hlinkClick r:id="" action="ppaction://media"/>
            <a:extLst>
              <a:ext uri="{FF2B5EF4-FFF2-40B4-BE49-F238E27FC236}">
                <a16:creationId xmlns:a16="http://schemas.microsoft.com/office/drawing/2014/main" id="{C2FF75E8-7036-4E4F-85FB-D78049EEDE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69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446B9-6459-4544-902A-9E58DAE9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As we had out, after noting the points below, close your eyes and imagine 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BE88B-989A-49D3-A7E3-AF85A277F6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The calls of a Golden Whistler</a:t>
            </a:r>
          </a:p>
          <a:p>
            <a:r>
              <a:rPr lang="en-AU" dirty="0"/>
              <a:t>The soft cheeps of a flock of Silvereyes</a:t>
            </a:r>
          </a:p>
          <a:p>
            <a:r>
              <a:rPr lang="en-AU" dirty="0"/>
              <a:t>The somewhat raucous sounds of a flock of Yellow-tailed Black Cockatoos</a:t>
            </a:r>
          </a:p>
          <a:p>
            <a:r>
              <a:rPr lang="en-AU" dirty="0"/>
              <a:t>The soft melodies of the Grey Shrike-thrush</a:t>
            </a:r>
          </a:p>
          <a:p>
            <a:r>
              <a:rPr lang="en-AU" dirty="0"/>
              <a:t>The happy chirruping of the Grey Fantail</a:t>
            </a:r>
          </a:p>
          <a:p>
            <a:pPr marL="0" indent="0">
              <a:buNone/>
            </a:pPr>
            <a:r>
              <a:rPr lang="en-AU" dirty="0"/>
              <a:t>They are out background as we look down and marvel at what is on offer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02BA8B7-88C1-4C4B-90C0-5FD2D6C52B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24387"/>
            <a:ext cx="5181600" cy="3553813"/>
          </a:xfrm>
        </p:spPr>
      </p:pic>
    </p:spTree>
    <p:extLst>
      <p:ext uri="{BB962C8B-B14F-4D97-AF65-F5344CB8AC3E}">
        <p14:creationId xmlns:p14="http://schemas.microsoft.com/office/powerpoint/2010/main" val="3671028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8313AB-39AA-49D6-BBCE-C26285D05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4" y="0"/>
            <a:ext cx="1075373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012A23-AFD6-42ED-95C2-B40B75D4BDEF}"/>
              </a:ext>
            </a:extLst>
          </p:cNvPr>
          <p:cNvSpPr txBox="1"/>
          <p:nvPr/>
        </p:nvSpPr>
        <p:spPr>
          <a:xfrm>
            <a:off x="8448675" y="6115050"/>
            <a:ext cx="256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chemeClr val="bg1"/>
                </a:solidFill>
              </a:rPr>
              <a:t>Dampiera stricta</a:t>
            </a:r>
          </a:p>
        </p:txBody>
      </p:sp>
    </p:spTree>
    <p:extLst>
      <p:ext uri="{BB962C8B-B14F-4D97-AF65-F5344CB8AC3E}">
        <p14:creationId xmlns:p14="http://schemas.microsoft.com/office/powerpoint/2010/main" val="427497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54026-3E13-47A9-941E-ADDE5A5BA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70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974EDB-F20F-4CA8-915E-E28DEFA31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A16FA9-91BE-4BB0-B951-70D2C9A4061A}"/>
              </a:ext>
            </a:extLst>
          </p:cNvPr>
          <p:cNvSpPr txBox="1"/>
          <p:nvPr/>
        </p:nvSpPr>
        <p:spPr>
          <a:xfrm>
            <a:off x="1400175" y="685800"/>
            <a:ext cx="2867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Philotheca</a:t>
            </a:r>
          </a:p>
        </p:txBody>
      </p:sp>
    </p:spTree>
    <p:extLst>
      <p:ext uri="{BB962C8B-B14F-4D97-AF65-F5344CB8AC3E}">
        <p14:creationId xmlns:p14="http://schemas.microsoft.com/office/powerpoint/2010/main" val="486923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01F532-659F-4FD0-8D8D-C7556FCFC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7747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C7AB6D-0EDA-435A-BA87-3EBA1EAA6653}"/>
              </a:ext>
            </a:extLst>
          </p:cNvPr>
          <p:cNvSpPr txBox="1"/>
          <p:nvPr/>
        </p:nvSpPr>
        <p:spPr>
          <a:xfrm>
            <a:off x="7543800" y="6181725"/>
            <a:ext cx="290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chemeClr val="bg1"/>
                </a:solidFill>
              </a:rPr>
              <a:t>Patersonia glabrata</a:t>
            </a:r>
          </a:p>
        </p:txBody>
      </p:sp>
    </p:spTree>
    <p:extLst>
      <p:ext uri="{BB962C8B-B14F-4D97-AF65-F5344CB8AC3E}">
        <p14:creationId xmlns:p14="http://schemas.microsoft.com/office/powerpoint/2010/main" val="1415249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4CB42-C24F-40C0-ABBB-51390CEAF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40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CF5615-7596-454A-A868-34027C53A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248" y="0"/>
            <a:ext cx="937950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B565E8-224A-410C-9D1B-4EFFC983AFB7}"/>
              </a:ext>
            </a:extLst>
          </p:cNvPr>
          <p:cNvSpPr txBox="1"/>
          <p:nvPr/>
        </p:nvSpPr>
        <p:spPr>
          <a:xfrm>
            <a:off x="2428875" y="6067425"/>
            <a:ext cx="3381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chemeClr val="bg1"/>
                </a:solidFill>
              </a:rPr>
              <a:t>Hemigenia purpurea</a:t>
            </a:r>
          </a:p>
        </p:txBody>
      </p:sp>
    </p:spTree>
    <p:extLst>
      <p:ext uri="{BB962C8B-B14F-4D97-AF65-F5344CB8AC3E}">
        <p14:creationId xmlns:p14="http://schemas.microsoft.com/office/powerpoint/2010/main" val="1570128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A34659-F0EF-43DB-A813-A964AA22B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61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E415B4-B878-4AD4-8876-879036208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1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C473D-D950-4A4D-A7B4-5CE9A4CF2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003" y="0"/>
            <a:ext cx="9309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95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89A2F4-DC67-4CD3-9BFE-91E3EE2CE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6DA42B-2B27-49E5-9461-E85779D4D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07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FA121F-FEE5-400A-86E8-3F922E362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337F9-66DC-448A-9738-AB411B9E9DB0}"/>
              </a:ext>
            </a:extLst>
          </p:cNvPr>
          <p:cNvSpPr txBox="1"/>
          <p:nvPr/>
        </p:nvSpPr>
        <p:spPr>
          <a:xfrm>
            <a:off x="1362075" y="5495925"/>
            <a:ext cx="384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chemeClr val="bg1"/>
                </a:solidFill>
              </a:rPr>
              <a:t>Cryptostylis erecta </a:t>
            </a:r>
            <a:r>
              <a:rPr lang="en-AU" dirty="0">
                <a:solidFill>
                  <a:schemeClr val="bg1"/>
                </a:solidFill>
              </a:rPr>
              <a:t>– Bonnet  Orchid</a:t>
            </a:r>
          </a:p>
        </p:txBody>
      </p:sp>
    </p:spTree>
    <p:extLst>
      <p:ext uri="{BB962C8B-B14F-4D97-AF65-F5344CB8AC3E}">
        <p14:creationId xmlns:p14="http://schemas.microsoft.com/office/powerpoint/2010/main" val="314394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DA109A-E440-481C-A7C8-2F6512D61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5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3738C3-832B-47E7-80DE-490513ADA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759B2F-51A4-438B-BD73-E807B6BE98AF}"/>
              </a:ext>
            </a:extLst>
          </p:cNvPr>
          <p:cNvSpPr txBox="1"/>
          <p:nvPr/>
        </p:nvSpPr>
        <p:spPr>
          <a:xfrm>
            <a:off x="7781925" y="56007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chemeClr val="bg1"/>
                </a:solidFill>
              </a:rPr>
              <a:t>Caleana major</a:t>
            </a:r>
          </a:p>
        </p:txBody>
      </p:sp>
    </p:spTree>
    <p:extLst>
      <p:ext uri="{BB962C8B-B14F-4D97-AF65-F5344CB8AC3E}">
        <p14:creationId xmlns:p14="http://schemas.microsoft.com/office/powerpoint/2010/main" val="4193718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A87F-3396-46BD-9041-1B912260A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81" y="0"/>
            <a:ext cx="9359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7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C9F8A2-1704-4A08-AC55-F96498B5E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06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CC903D-15C5-482A-A5C0-3A682D22A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19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D89AB-69BC-4EB3-BB47-970AB17A6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258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1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238D69-6E57-4DDA-8932-06C1424AB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7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6515D1-5A62-4377-AF02-C7C6F53C9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23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A0A01E-F2B0-4DA0-9FBE-5C332D03E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02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5027B-1166-4C4F-9DDE-ACB6DA85C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5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22C532-D30C-47B0-80DA-B037BA75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5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7E3475-75AE-4AE9-8559-20833BEF4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54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E81B14-DC68-41CA-8D20-5C4109C88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0" y="0"/>
            <a:ext cx="12095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47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59AEFB-28FE-433C-B23D-7C6F97451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7DD667-235F-4B46-B885-0110992F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1A2D4E-B56B-43A4-97AE-AEE5F58D590F}"/>
              </a:ext>
            </a:extLst>
          </p:cNvPr>
          <p:cNvSpPr txBox="1"/>
          <p:nvPr/>
        </p:nvSpPr>
        <p:spPr>
          <a:xfrm>
            <a:off x="8372475" y="3562350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chemeClr val="bg1"/>
                </a:solidFill>
              </a:rPr>
              <a:t>Prasophyllum elatum</a:t>
            </a:r>
          </a:p>
        </p:txBody>
      </p:sp>
    </p:spTree>
    <p:extLst>
      <p:ext uri="{BB962C8B-B14F-4D97-AF65-F5344CB8AC3E}">
        <p14:creationId xmlns:p14="http://schemas.microsoft.com/office/powerpoint/2010/main" val="579532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3A984C-3777-4A14-829B-8DE5CDD32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2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A70B4-CD57-49C2-8E93-A6DB36CD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3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B0F5A0-864F-4184-892B-9B5E237F2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0"/>
            <a:ext cx="10639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2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28E2E-C998-4CB1-A8FB-5DE3C763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The End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2ED84F-F24F-4B98-B55C-EEBB69CF8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53921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102</Words>
  <Application>Microsoft Office PowerPoint</Application>
  <PresentationFormat>Widescreen</PresentationFormat>
  <Paragraphs>19</Paragraphs>
  <Slides>33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Walking the Wises Track</vt:lpstr>
      <vt:lpstr>As we had out, after noting the points below, close your eyes and imagine …..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Walking the Wises Track</dc:title>
  <dc:creator>Brian Everingham</dc:creator>
  <cp:lastModifiedBy>Brian Everingham</cp:lastModifiedBy>
  <cp:revision>4</cp:revision>
  <dcterms:created xsi:type="dcterms:W3CDTF">2021-10-01T04:00:22Z</dcterms:created>
  <dcterms:modified xsi:type="dcterms:W3CDTF">2021-10-01T05:56:34Z</dcterms:modified>
</cp:coreProperties>
</file>