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71851-97B7-4448-A614-22472D6541CA}" type="datetimeFigureOut">
              <a:rPr lang="en-AU" smtClean="0"/>
              <a:t>8/09/2021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1BEF-4D57-4725-97F4-4F0BE47B2C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1491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71851-97B7-4448-A614-22472D6541CA}" type="datetimeFigureOut">
              <a:rPr lang="en-AU" smtClean="0"/>
              <a:t>8/09/2021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1BEF-4D57-4725-97F4-4F0BE47B2C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6457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71851-97B7-4448-A614-22472D6541CA}" type="datetimeFigureOut">
              <a:rPr lang="en-AU" smtClean="0"/>
              <a:t>8/09/2021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1BEF-4D57-4725-97F4-4F0BE47B2C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065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71851-97B7-4448-A614-22472D6541CA}" type="datetimeFigureOut">
              <a:rPr lang="en-AU" smtClean="0"/>
              <a:t>8/09/2021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1BEF-4D57-4725-97F4-4F0BE47B2C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5600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71851-97B7-4448-A614-22472D6541CA}" type="datetimeFigureOut">
              <a:rPr lang="en-AU" smtClean="0"/>
              <a:t>8/09/2021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1BEF-4D57-4725-97F4-4F0BE47B2C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3624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71851-97B7-4448-A614-22472D6541CA}" type="datetimeFigureOut">
              <a:rPr lang="en-AU" smtClean="0"/>
              <a:t>8/09/2021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1BEF-4D57-4725-97F4-4F0BE47B2C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6251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71851-97B7-4448-A614-22472D6541CA}" type="datetimeFigureOut">
              <a:rPr lang="en-AU" smtClean="0"/>
              <a:t>8/09/2021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1BEF-4D57-4725-97F4-4F0BE47B2C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747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71851-97B7-4448-A614-22472D6541CA}" type="datetimeFigureOut">
              <a:rPr lang="en-AU" smtClean="0"/>
              <a:t>8/09/2021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1BEF-4D57-4725-97F4-4F0BE47B2C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4445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71851-97B7-4448-A614-22472D6541CA}" type="datetimeFigureOut">
              <a:rPr lang="en-AU" smtClean="0"/>
              <a:t>8/09/2021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1BEF-4D57-4725-97F4-4F0BE47B2C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8798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71851-97B7-4448-A614-22472D6541CA}" type="datetimeFigureOut">
              <a:rPr lang="en-AU" smtClean="0"/>
              <a:t>8/09/2021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1BEF-4D57-4725-97F4-4F0BE47B2C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9482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71851-97B7-4448-A614-22472D6541CA}" type="datetimeFigureOut">
              <a:rPr lang="en-AU" smtClean="0"/>
              <a:t>8/09/2021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1BEF-4D57-4725-97F4-4F0BE47B2C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2876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71851-97B7-4448-A614-22472D6541CA}" type="datetimeFigureOut">
              <a:rPr lang="en-AU" smtClean="0"/>
              <a:t>8/09/2021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31BEF-4D57-4725-97F4-4F0BE47B2C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24935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88543-3FCA-4FDD-AD9F-6F8DDB4CBE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Walumarra Track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7EFC1C-DA75-4989-B330-0ED4376CB2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Royal National Park</a:t>
            </a:r>
          </a:p>
          <a:p>
            <a:r>
              <a:rPr lang="en-AU" dirty="0"/>
              <a:t>September 8</a:t>
            </a:r>
            <a:r>
              <a:rPr lang="en-AU" baseline="30000" dirty="0"/>
              <a:t>th</a:t>
            </a:r>
            <a:r>
              <a:rPr lang="en-AU" dirty="0"/>
              <a:t> 2021</a:t>
            </a:r>
          </a:p>
        </p:txBody>
      </p:sp>
      <p:pic>
        <p:nvPicPr>
          <p:cNvPr id="5" name="Matt Keegan + Sydney City Electro Acoustic Ensemble - Vienna Dreaming - 06 The Not Knowing">
            <a:hlinkClick r:id="" action="ppaction://media"/>
            <a:extLst>
              <a:ext uri="{FF2B5EF4-FFF2-40B4-BE49-F238E27FC236}">
                <a16:creationId xmlns:a16="http://schemas.microsoft.com/office/drawing/2014/main" id="{DC63801B-183C-453F-A8F0-27B4ACED07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0888" y="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48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02451B-6ADA-454F-9568-A85766666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5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9519BF-ED81-4E90-8931-47BA112E2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8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77C443-BCCF-4EF9-A0B3-C7F95A56E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8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317ABC-1BC2-47E4-85E8-8B6A1FB8A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86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E17B76-A474-42EF-B184-D07E429CD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33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07F14D-1635-4879-95AC-D89481F3F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72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F851B3-C9CE-4623-9C48-2EDB068ED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50" y="0"/>
            <a:ext cx="9321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0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C4EC77-93BE-4F4A-9A8B-F64FEAB3E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45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FDF8CB-76D0-42F8-8830-470896D09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69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084BE8-0AA6-4FF2-AD32-5E5B70572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688" y="0"/>
            <a:ext cx="100986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938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814ED4-7453-4C5D-B5E8-885E15A33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013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9E4F93-19F0-4BB2-8D41-5D62982A7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28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5E37D2-166F-41F6-B81B-098A665F0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32" y="0"/>
            <a:ext cx="120854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84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61438B-9257-43AD-B53F-F1E75D2C9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17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712FF7-D1A2-472C-B1BC-9CA05314C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84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E3D65A-B1C7-48BB-9C9D-798012408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49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6E089D-A5ED-46CA-B73C-4191D8E9F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69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EB91E6-47CB-4226-BA69-3F54E6720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66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B5B567-4EEE-4E1E-BB8E-C83DB7490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2AF504-1AA8-487B-B8C4-29FAB4F51E7C}"/>
              </a:ext>
            </a:extLst>
          </p:cNvPr>
          <p:cNvSpPr txBox="1"/>
          <p:nvPr/>
        </p:nvSpPr>
        <p:spPr>
          <a:xfrm flipH="1">
            <a:off x="5629773" y="2635337"/>
            <a:ext cx="275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978149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10</Words>
  <Application>Microsoft Office PowerPoint</Application>
  <PresentationFormat>Widescreen</PresentationFormat>
  <Paragraphs>4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Walumarra Track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Walumarra Track</dc:title>
  <dc:creator>Brian Everingham</dc:creator>
  <cp:lastModifiedBy>Brian Everingham</cp:lastModifiedBy>
  <cp:revision>3</cp:revision>
  <dcterms:created xsi:type="dcterms:W3CDTF">2021-09-08T09:54:30Z</dcterms:created>
  <dcterms:modified xsi:type="dcterms:W3CDTF">2021-09-08T10:06:40Z</dcterms:modified>
</cp:coreProperties>
</file>