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8" r:id="rId3"/>
    <p:sldId id="260" r:id="rId4"/>
    <p:sldId id="259" r:id="rId5"/>
    <p:sldId id="316" r:id="rId6"/>
    <p:sldId id="315" r:id="rId7"/>
    <p:sldId id="261" r:id="rId8"/>
    <p:sldId id="317" r:id="rId9"/>
    <p:sldId id="262" r:id="rId10"/>
    <p:sldId id="263" r:id="rId11"/>
    <p:sldId id="264" r:id="rId12"/>
    <p:sldId id="314" r:id="rId13"/>
    <p:sldId id="307" r:id="rId14"/>
    <p:sldId id="265" r:id="rId15"/>
    <p:sldId id="313" r:id="rId16"/>
    <p:sldId id="312" r:id="rId17"/>
    <p:sldId id="308" r:id="rId18"/>
    <p:sldId id="309" r:id="rId19"/>
    <p:sldId id="310" r:id="rId20"/>
    <p:sldId id="311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85" r:id="rId33"/>
    <p:sldId id="31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284085"/>
            <a:ext cx="6253317" cy="4041027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The Riverina</a:t>
            </a:r>
            <a:br>
              <a:rPr lang="en-US" sz="6000" dirty="0"/>
            </a:br>
            <a:r>
              <a:rPr lang="en-US" sz="6000" dirty="0"/>
              <a:t>September 2020</a:t>
            </a:r>
            <a:br>
              <a:rPr lang="en-US" sz="6000" dirty="0"/>
            </a:br>
            <a:r>
              <a:rPr lang="en-US" sz="6000" dirty="0"/>
              <a:t>Day 1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8"/>
            <a:ext cx="6269347" cy="190117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Another friends of Grasslands special!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Fivebough Swamp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Galore Hill Reserve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509472"/>
            <a:ext cx="4962618" cy="3839056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Matt Keegan + Sydney City Electro Acoustic Ensemble - Vienna Dreaming - 01 Vienna Overture">
            <a:hlinkClick r:id="" action="ppaction://media"/>
            <a:extLst>
              <a:ext uri="{FF2B5EF4-FFF2-40B4-BE49-F238E27FC236}">
                <a16:creationId xmlns:a16="http://schemas.microsoft.com/office/drawing/2014/main" id="{F7A965B2-FDEE-48BC-B623-1282CC6301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307021"/>
          </a:xfrm>
        </p:spPr>
        <p:txBody>
          <a:bodyPr anchor="ctr">
            <a:normAutofit/>
          </a:bodyPr>
          <a:lstStyle/>
          <a:p>
            <a:pPr lvl="0" algn="ctr"/>
            <a:r>
              <a:rPr lang="en-GB" sz="4800" i="1" dirty="0">
                <a:solidFill>
                  <a:srgbClr val="FFFFFF"/>
                </a:solidFill>
              </a:rPr>
              <a:t>By discovering nature, you discover yourself. </a:t>
            </a:r>
            <a:endParaRPr lang="en-US" sz="4800" i="1" dirty="0">
              <a:solidFill>
                <a:srgbClr val="FFFFFF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Maxime </a:t>
            </a:r>
            <a:r>
              <a:rPr lang="en-US" dirty="0" err="1">
                <a:solidFill>
                  <a:srgbClr val="FFFFFF"/>
                </a:solidFill>
              </a:rPr>
              <a:t>Lagacé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D1B6BA-85F8-454F-B815-30B1A1E89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A6A08D-FDA1-4EC1-B7C8-AC4009ABDE69}"/>
              </a:ext>
            </a:extLst>
          </p:cNvPr>
          <p:cNvSpPr txBox="1"/>
          <p:nvPr/>
        </p:nvSpPr>
        <p:spPr>
          <a:xfrm>
            <a:off x="763480" y="656948"/>
            <a:ext cx="336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Fivebough</a:t>
            </a:r>
            <a:r>
              <a:rPr lang="en-AU" dirty="0"/>
              <a:t> Swamp</a:t>
            </a:r>
          </a:p>
        </p:txBody>
      </p:sp>
    </p:spTree>
    <p:extLst>
      <p:ext uri="{BB962C8B-B14F-4D97-AF65-F5344CB8AC3E}">
        <p14:creationId xmlns:p14="http://schemas.microsoft.com/office/powerpoint/2010/main" val="4249506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F8DB7-CF70-4F15-A066-B73820F60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70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8CC4E9-8F60-4B7D-878B-831867DD5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736415-2300-440D-9C0C-F5DC55D17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A62403-AE58-4B58-A2CD-1C1ECE8E5EF1}"/>
              </a:ext>
            </a:extLst>
          </p:cNvPr>
          <p:cNvSpPr txBox="1"/>
          <p:nvPr/>
        </p:nvSpPr>
        <p:spPr>
          <a:xfrm>
            <a:off x="9605639" y="941033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Peek-a-boo</a:t>
            </a:r>
          </a:p>
        </p:txBody>
      </p:sp>
    </p:spTree>
    <p:extLst>
      <p:ext uri="{BB962C8B-B14F-4D97-AF65-F5344CB8AC3E}">
        <p14:creationId xmlns:p14="http://schemas.microsoft.com/office/powerpoint/2010/main" val="2096843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C399C5-4BD6-4032-8E9D-A327CEFAB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61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5E992C-62DA-4487-B88A-4C2CE7EA1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92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10DD8B-52F9-4936-8A5C-30646BEE1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0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E87D08-54B1-418C-AB74-59D688DA3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87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97638-4597-40DF-A67F-3271B65B2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92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B1A3CC-9DCA-4CCE-976A-B3C1D2E02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1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A86951-F53B-4946-842C-F7288A50D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1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AC25FF-3C0E-475C-9EE8-DC34959B8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61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C42FD-1884-499C-BC93-336EFE29B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E5C06F-DB55-4BA2-AD37-B39387706CF8}"/>
              </a:ext>
            </a:extLst>
          </p:cNvPr>
          <p:cNvSpPr txBox="1"/>
          <p:nvPr/>
        </p:nvSpPr>
        <p:spPr>
          <a:xfrm>
            <a:off x="7830105" y="568171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Fairy Martins</a:t>
            </a:r>
          </a:p>
        </p:txBody>
      </p:sp>
    </p:spTree>
    <p:extLst>
      <p:ext uri="{BB962C8B-B14F-4D97-AF65-F5344CB8AC3E}">
        <p14:creationId xmlns:p14="http://schemas.microsoft.com/office/powerpoint/2010/main" val="385685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A9B4F6-3DE4-417D-A42F-545A469BF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84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C0B20C-9013-4C0F-A84C-542E233A6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7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76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776021-D3BC-4240-9A29-B46BDA75F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8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61CF3-38C2-4A2B-ACBD-BF16EF0CE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49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051219-CA65-4BF9-B43E-0D2D8D70E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408AAD-5B62-4493-8AE4-07BF70B4341D}"/>
              </a:ext>
            </a:extLst>
          </p:cNvPr>
          <p:cNvSpPr txBox="1"/>
          <p:nvPr/>
        </p:nvSpPr>
        <p:spPr>
          <a:xfrm>
            <a:off x="497150" y="603682"/>
            <a:ext cx="4305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View from Galore Hill Reserve</a:t>
            </a:r>
          </a:p>
        </p:txBody>
      </p:sp>
    </p:spTree>
    <p:extLst>
      <p:ext uri="{BB962C8B-B14F-4D97-AF65-F5344CB8AC3E}">
        <p14:creationId xmlns:p14="http://schemas.microsoft.com/office/powerpoint/2010/main" val="182920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D7CB2-AA6B-4F8A-A038-C6B7F0986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68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3A3CF-9581-4F56-A615-028BFD7A6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9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1231B7-2C02-40A7-B71D-0258862E3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4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7BBD5-BEAD-461D-BC45-11AE7DD9D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8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B4163B-34DC-4F3C-B1AB-3D261666A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B5BB06-D7DD-41A8-8DD1-0C1ADABF8806}"/>
              </a:ext>
            </a:extLst>
          </p:cNvPr>
          <p:cNvSpPr txBox="1"/>
          <p:nvPr/>
        </p:nvSpPr>
        <p:spPr>
          <a:xfrm>
            <a:off x="7670307" y="5761608"/>
            <a:ext cx="3124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Wilga, </a:t>
            </a:r>
            <a:r>
              <a:rPr lang="en-AU" i="1" dirty="0" err="1">
                <a:solidFill>
                  <a:schemeClr val="bg1"/>
                </a:solidFill>
              </a:rPr>
              <a:t>Geijera</a:t>
            </a:r>
            <a:r>
              <a:rPr lang="en-AU" i="1" dirty="0">
                <a:solidFill>
                  <a:schemeClr val="bg1"/>
                </a:solidFill>
              </a:rPr>
              <a:t> parviflora</a:t>
            </a:r>
          </a:p>
        </p:txBody>
      </p:sp>
    </p:spTree>
    <p:extLst>
      <p:ext uri="{BB962C8B-B14F-4D97-AF65-F5344CB8AC3E}">
        <p14:creationId xmlns:p14="http://schemas.microsoft.com/office/powerpoint/2010/main" val="371679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5F13BE-42F0-49F1-A610-3143EBB74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9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9F8166-2ADA-4ECB-9626-F3CC6133E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5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756A3-8786-461F-BD1A-83685625B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A1F6AE-C0D4-46A6-8682-BBC1D18AFA76}"/>
              </a:ext>
            </a:extLst>
          </p:cNvPr>
          <p:cNvSpPr txBox="1"/>
          <p:nvPr/>
        </p:nvSpPr>
        <p:spPr>
          <a:xfrm>
            <a:off x="8700117" y="985421"/>
            <a:ext cx="282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Caladenia major</a:t>
            </a:r>
          </a:p>
        </p:txBody>
      </p:sp>
    </p:spTree>
    <p:extLst>
      <p:ext uri="{BB962C8B-B14F-4D97-AF65-F5344CB8AC3E}">
        <p14:creationId xmlns:p14="http://schemas.microsoft.com/office/powerpoint/2010/main" val="2505900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B974C-B92A-4B3E-9128-84F1A0716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32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F5FAED-331C-4330-AC4B-DBD5D7527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25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8B1A0C-8002-4E75-9416-442FE270E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F033CB-DA60-4073-A727-6BACDAC51567}"/>
              </a:ext>
            </a:extLst>
          </p:cNvPr>
          <p:cNvSpPr txBox="1"/>
          <p:nvPr/>
        </p:nvSpPr>
        <p:spPr>
          <a:xfrm>
            <a:off x="159798" y="1926454"/>
            <a:ext cx="4367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Looking towards The Rock Nature Reserve</a:t>
            </a:r>
          </a:p>
        </p:txBody>
      </p:sp>
    </p:spTree>
    <p:extLst>
      <p:ext uri="{BB962C8B-B14F-4D97-AF65-F5344CB8AC3E}">
        <p14:creationId xmlns:p14="http://schemas.microsoft.com/office/powerpoint/2010/main" val="826390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CC1DF-8223-4D40-8ACF-4BC8D3379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2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87B6779-D43C-40D0-9E70-A4C3FBFB8CF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6" b="21836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E2530FD-FD6E-49C7-A5B8-DDE2A8F59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The End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8A9A-618A-4B11-A85E-164CE2665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GB" dirty="0"/>
              <a:t>Nature, to be commanded, must be obeyed.</a:t>
            </a:r>
          </a:p>
          <a:p>
            <a:pPr algn="ctr"/>
            <a:r>
              <a:rPr lang="en-GB" dirty="0"/>
              <a:t>Francis Bacon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83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{C87DE6B5-0E79-4832-8085-0F8999311D87}tf56160789_win32</Template>
  <TotalTime>40</TotalTime>
  <Words>66</Words>
  <Application>Microsoft Office PowerPoint</Application>
  <PresentationFormat>Widescreen</PresentationFormat>
  <Paragraphs>16</Paragraphs>
  <Slides>33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Bookman Old Style</vt:lpstr>
      <vt:lpstr>Calibri</vt:lpstr>
      <vt:lpstr>Franklin Gothic Book</vt:lpstr>
      <vt:lpstr>1_RetrospectVTI</vt:lpstr>
      <vt:lpstr>The Riverina September 2020 Day 1 </vt:lpstr>
      <vt:lpstr>By discovering nature, you discover yourself.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Riverina</dc:title>
  <dc:creator>Brian Everingham</dc:creator>
  <cp:lastModifiedBy>Brian Everingham</cp:lastModifiedBy>
  <cp:revision>5</cp:revision>
  <dcterms:created xsi:type="dcterms:W3CDTF">2021-09-19T04:05:24Z</dcterms:created>
  <dcterms:modified xsi:type="dcterms:W3CDTF">2021-09-19T04:45:32Z</dcterms:modified>
</cp:coreProperties>
</file>