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sldIdLst>
    <p:sldId id="258" r:id="rId2"/>
    <p:sldId id="257" r:id="rId3"/>
    <p:sldId id="256" r:id="rId4"/>
    <p:sldId id="259" r:id="rId5"/>
    <p:sldId id="320" r:id="rId6"/>
    <p:sldId id="321" r:id="rId7"/>
    <p:sldId id="260" r:id="rId8"/>
    <p:sldId id="322" r:id="rId9"/>
    <p:sldId id="317" r:id="rId10"/>
    <p:sldId id="306" r:id="rId11"/>
    <p:sldId id="261" r:id="rId12"/>
    <p:sldId id="290" r:id="rId13"/>
    <p:sldId id="323" r:id="rId14"/>
    <p:sldId id="298" r:id="rId15"/>
    <p:sldId id="262" r:id="rId16"/>
    <p:sldId id="307" r:id="rId17"/>
    <p:sldId id="308" r:id="rId18"/>
    <p:sldId id="291" r:id="rId19"/>
    <p:sldId id="318" r:id="rId20"/>
    <p:sldId id="309" r:id="rId21"/>
    <p:sldId id="310" r:id="rId22"/>
    <p:sldId id="311" r:id="rId23"/>
    <p:sldId id="312" r:id="rId24"/>
    <p:sldId id="319" r:id="rId25"/>
    <p:sldId id="313" r:id="rId26"/>
    <p:sldId id="314" r:id="rId27"/>
    <p:sldId id="315" r:id="rId28"/>
    <p:sldId id="316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282" r:id="rId48"/>
    <p:sldId id="283" r:id="rId49"/>
    <p:sldId id="284" r:id="rId50"/>
    <p:sldId id="285" r:id="rId51"/>
    <p:sldId id="286" r:id="rId52"/>
    <p:sldId id="287" r:id="rId53"/>
    <p:sldId id="288" r:id="rId54"/>
    <p:sldId id="289" r:id="rId55"/>
    <p:sldId id="292" r:id="rId56"/>
    <p:sldId id="296" r:id="rId57"/>
    <p:sldId id="293" r:id="rId58"/>
    <p:sldId id="294" r:id="rId59"/>
    <p:sldId id="295" r:id="rId60"/>
    <p:sldId id="297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951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9849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637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01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375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0104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954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8493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594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472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673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8851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4172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9162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959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2990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291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9806F93-B688-44E5-B7BB-0339BD24D5FE}" type="datetimeFigureOut">
              <a:rPr lang="en-AU" smtClean="0"/>
              <a:t>31/08/2021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2E781-07FB-466F-9D38-41F1FEF4F4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0225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</p:sldLayoutIdLst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sz="4000" dirty="0" smtClean="0"/>
              <a:t>The North Western National Parks of the USA</a:t>
            </a:r>
            <a:br>
              <a:rPr lang="en-AU" sz="4000" dirty="0" smtClean="0"/>
            </a:br>
            <a:r>
              <a:rPr lang="en-AU" sz="4000" dirty="0" smtClean="0"/>
              <a:t>Part 1: The Grand Tetons and Yellowstone NP</a:t>
            </a:r>
            <a:endParaRPr lang="en-AU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An NPA Tour, 2010</a:t>
            </a:r>
          </a:p>
          <a:p>
            <a:r>
              <a:rPr lang="en-AU" dirty="0" smtClean="0"/>
              <a:t>Brian Everingham</a:t>
            </a:r>
            <a:endParaRPr lang="en-AU" dirty="0"/>
          </a:p>
        </p:txBody>
      </p:sp>
      <p:pic>
        <p:nvPicPr>
          <p:cNvPr id="5" name="02 Amarantine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1105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36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The North Western National Parks of the USA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An NPA TOUR, 2010</a:t>
            </a:r>
          </a:p>
          <a:p>
            <a:r>
              <a:rPr lang="en-AU" dirty="0" smtClean="0">
                <a:latin typeface="Freestyle Script" panose="030804020302050B0404" pitchFamily="66" charset="0"/>
              </a:rPr>
              <a:t>Brian Everingham</a:t>
            </a:r>
            <a:endParaRPr lang="en-AU" dirty="0">
              <a:latin typeface="Freestyle Script" panose="030804020302050B04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64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93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30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690372"/>
            <a:ext cx="3886200" cy="547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4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3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1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90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5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1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00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82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54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6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49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2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48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73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62" y="681037"/>
            <a:ext cx="5248275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6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16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17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64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49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5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78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40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8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8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49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9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99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46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8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7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6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3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0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43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39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2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63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9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1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10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5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9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2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1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4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7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8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51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1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39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65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10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36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8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The End</a:t>
            </a:r>
            <a:endParaRPr lang="en-AU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9" b="19159"/>
          <a:stretch>
            <a:fillRect/>
          </a:stretch>
        </p:blipFill>
        <p:spPr>
          <a:xfrm>
            <a:off x="0" y="0"/>
            <a:ext cx="12192000" cy="480058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AU" dirty="0" smtClean="0"/>
              <a:t>Brian Everingham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2120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fade/>
      </p:transition>
    </mc:Choice>
    <mc:Fallback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</TotalTime>
  <Words>34</Words>
  <Application>Microsoft Office PowerPoint</Application>
  <PresentationFormat>Widescreen</PresentationFormat>
  <Paragraphs>8</Paragraphs>
  <Slides>60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Arial</vt:lpstr>
      <vt:lpstr>Century Gothic</vt:lpstr>
      <vt:lpstr>Freestyle Script</vt:lpstr>
      <vt:lpstr>Wingdings 3</vt:lpstr>
      <vt:lpstr>Ion</vt:lpstr>
      <vt:lpstr>The North Western National Parks of the USA Part 1: The Grand Tetons and Yellowstone NP</vt:lpstr>
      <vt:lpstr>The North Western National Parks of the USA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feathered friends</dc:title>
  <dc:creator>Brian Everingham</dc:creator>
  <cp:lastModifiedBy>Brian</cp:lastModifiedBy>
  <cp:revision>39</cp:revision>
  <dcterms:created xsi:type="dcterms:W3CDTF">2020-05-17T02:41:05Z</dcterms:created>
  <dcterms:modified xsi:type="dcterms:W3CDTF">2021-08-31T02:17:03Z</dcterms:modified>
</cp:coreProperties>
</file>