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07" r:id="rId8"/>
    <p:sldId id="263" r:id="rId9"/>
    <p:sldId id="306" r:id="rId10"/>
    <p:sldId id="265" r:id="rId11"/>
    <p:sldId id="266" r:id="rId12"/>
    <p:sldId id="308" r:id="rId13"/>
    <p:sldId id="309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313" r:id="rId27"/>
    <p:sldId id="280" r:id="rId28"/>
    <p:sldId id="310" r:id="rId29"/>
    <p:sldId id="283" r:id="rId30"/>
    <p:sldId id="284" r:id="rId31"/>
    <p:sldId id="285" r:id="rId32"/>
    <p:sldId id="311" r:id="rId33"/>
    <p:sldId id="287" r:id="rId34"/>
    <p:sldId id="288" r:id="rId35"/>
    <p:sldId id="289" r:id="rId36"/>
    <p:sldId id="290" r:id="rId37"/>
    <p:sldId id="291" r:id="rId38"/>
    <p:sldId id="292" r:id="rId39"/>
    <p:sldId id="312" r:id="rId40"/>
    <p:sldId id="293" r:id="rId41"/>
    <p:sldId id="294" r:id="rId42"/>
    <p:sldId id="295" r:id="rId43"/>
    <p:sldId id="314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1056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23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5250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9925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8548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9465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4314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8188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8982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116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775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9650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5954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782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6267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9139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8DAF8-4B2D-42D5-A9E1-08EA43934814}" type="datetimeFigureOut">
              <a:rPr lang="en-AU" smtClean="0"/>
              <a:t>13/01/2021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37858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Butterbox Point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>
                <a:solidFill>
                  <a:schemeClr val="tx1"/>
                </a:solidFill>
              </a:rPr>
              <a:t>A </a:t>
            </a:r>
            <a:r>
              <a:rPr lang="en-AU" dirty="0" smtClean="0">
                <a:solidFill>
                  <a:schemeClr val="tx1"/>
                </a:solidFill>
              </a:rPr>
              <a:t>day to remember</a:t>
            </a:r>
          </a:p>
          <a:p>
            <a:endParaRPr lang="en-AU" dirty="0"/>
          </a:p>
          <a:p>
            <a:r>
              <a:rPr lang="en-AU" dirty="0" smtClean="0">
                <a:solidFill>
                  <a:schemeClr val="tx1"/>
                </a:solidFill>
              </a:rPr>
              <a:t>January 12 2021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5" name="08 Duest for bass kot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75448" y="6034828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3674"/>
            <a:ext cx="4716016" cy="3144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2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9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1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AU" dirty="0" smtClean="0"/>
              <a:t>Giant Dragonfly, an endangered species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6" y="609600"/>
            <a:ext cx="6347557" cy="386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05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AU" dirty="0" smtClean="0"/>
              <a:t>Pink Flannel-flower buds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10" y="609601"/>
            <a:ext cx="6312103" cy="368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37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0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59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AU" dirty="0" err="1"/>
              <a:t>Chrysolopus</a:t>
            </a:r>
            <a:r>
              <a:rPr lang="en-AU" dirty="0"/>
              <a:t> </a:t>
            </a:r>
            <a:r>
              <a:rPr lang="en-AU" dirty="0" err="1"/>
              <a:t>spectabilis</a:t>
            </a:r>
            <a:r>
              <a:rPr lang="en-AU" dirty="0"/>
              <a:t> </a:t>
            </a:r>
            <a:endParaRPr lang="en-AU" dirty="0" smtClean="0"/>
          </a:p>
          <a:p>
            <a:pPr algn="ctr"/>
            <a:r>
              <a:rPr lang="en-AU" dirty="0" smtClean="0"/>
              <a:t> </a:t>
            </a:r>
            <a:r>
              <a:rPr lang="en-AU" dirty="0"/>
              <a:t>It was discovered during James Cook's first voyage, and became the first insect to be described from Australia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1"/>
            <a:ext cx="6482680" cy="391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4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AU" dirty="0"/>
              <a:t>Hybanthus monopetalus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6201738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42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06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7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46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96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92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2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86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41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78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85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5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491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AU" dirty="0"/>
              <a:t>Blandfordia cunninghamii – Mountain Christmas Bell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5647"/>
            <a:ext cx="6347714" cy="423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56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97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72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08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AU" dirty="0"/>
              <a:t>Orthoceras strictum – Horned Orchid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6347714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52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5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21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7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74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48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14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AU" dirty="0" smtClean="0"/>
          </a:p>
          <a:p>
            <a:pPr algn="ctr"/>
            <a:r>
              <a:rPr lang="en-AU" dirty="0" smtClean="0"/>
              <a:t>The top of Mount Hay is olivine basalt and the soils carry a different vegetation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5" y="609600"/>
            <a:ext cx="6347717" cy="391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51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28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86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8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404664"/>
            <a:ext cx="6986738" cy="1224136"/>
          </a:xfrm>
        </p:spPr>
        <p:txBody>
          <a:bodyPr/>
          <a:lstStyle/>
          <a:p>
            <a:pPr algn="ctr"/>
            <a:r>
              <a:rPr lang="en-AU" dirty="0" smtClean="0"/>
              <a:t>The end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9109" y="2724157"/>
            <a:ext cx="5947147" cy="3009100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916832"/>
            <a:ext cx="6624736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3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192</TotalTime>
  <Words>70</Words>
  <Application>Microsoft Office PowerPoint</Application>
  <PresentationFormat>On-screen Show (4:3)</PresentationFormat>
  <Paragraphs>14</Paragraphs>
  <Slides>43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Trebuchet MS</vt:lpstr>
      <vt:lpstr>Wingdings 3</vt:lpstr>
      <vt:lpstr>Facet</vt:lpstr>
      <vt:lpstr>Butterbox 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Curra Moors</dc:title>
  <dc:creator>Brian</dc:creator>
  <cp:lastModifiedBy>Brian</cp:lastModifiedBy>
  <cp:revision>75</cp:revision>
  <dcterms:created xsi:type="dcterms:W3CDTF">2020-04-18T01:08:21Z</dcterms:created>
  <dcterms:modified xsi:type="dcterms:W3CDTF">2021-01-13T00:55:09Z</dcterms:modified>
</cp:coreProperties>
</file>