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6" r:id="rId3"/>
    <p:sldId id="259" r:id="rId4"/>
    <p:sldId id="260" r:id="rId5"/>
    <p:sldId id="261" r:id="rId6"/>
    <p:sldId id="257" r:id="rId7"/>
    <p:sldId id="300" r:id="rId8"/>
    <p:sldId id="268" r:id="rId9"/>
    <p:sldId id="262" r:id="rId10"/>
    <p:sldId id="299" r:id="rId11"/>
    <p:sldId id="263" r:id="rId12"/>
    <p:sldId id="301" r:id="rId13"/>
    <p:sldId id="264" r:id="rId14"/>
    <p:sldId id="265" r:id="rId15"/>
    <p:sldId id="266" r:id="rId16"/>
    <p:sldId id="297" r:id="rId17"/>
    <p:sldId id="298" r:id="rId18"/>
    <p:sldId id="267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1" r:id="rId31"/>
    <p:sldId id="280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302" r:id="rId47"/>
    <p:sldId id="303" r:id="rId48"/>
    <p:sldId id="304" r:id="rId49"/>
    <p:sldId id="305" r:id="rId50"/>
    <p:sldId id="306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18/04/2020</a:t>
            </a:fld>
            <a:endParaRPr lang="en-A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18/04/2020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18/04/2020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18/04/2020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18/04/2020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18/04/2020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18/04/2020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18/04/2020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18/04/2020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18/04/2020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AF8-4B2D-42D5-A9E1-08EA43934814}" type="datetimeFigureOut">
              <a:rPr lang="en-AU" smtClean="0"/>
              <a:t>18/04/2020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88DAF8-4B2D-42D5-A9E1-08EA43934814}" type="datetimeFigureOut">
              <a:rPr lang="en-AU" smtClean="0"/>
              <a:t>18/04/2020</a:t>
            </a:fld>
            <a:endParaRPr lang="en-A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8BD411-F829-443E-A9DA-161AA3B2C1C8}" type="slidenum">
              <a:rPr lang="en-AU" smtClean="0"/>
              <a:t>‹#›</a:t>
            </a:fld>
            <a:endParaRPr lang="en-A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Curra Moors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tx1"/>
                </a:solidFill>
              </a:rPr>
              <a:t>A virtual walk</a:t>
            </a:r>
            <a:endParaRPr lang="en-A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1124744"/>
            <a:ext cx="684076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dirty="0" smtClean="0"/>
              <a:t>A 9km loop walk in Royal National Park</a:t>
            </a:r>
          </a:p>
          <a:p>
            <a:pPr>
              <a:buFont typeface="Arial" pitchFamily="34" charset="0"/>
              <a:buChar char="•"/>
            </a:pPr>
            <a:endParaRPr lang="en-AU" dirty="0"/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 begins about 1km north of the turn-off to Garie on the Sir Bertram Stevens Drive</a:t>
            </a:r>
          </a:p>
          <a:p>
            <a:pPr>
              <a:buFont typeface="Arial" pitchFamily="34" charset="0"/>
              <a:buChar char="•"/>
            </a:pPr>
            <a:endParaRPr lang="en-AU" dirty="0"/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Includes a section of forest that can be wet and boggy after rain</a:t>
            </a:r>
          </a:p>
          <a:p>
            <a:pPr>
              <a:buFont typeface="Arial" pitchFamily="34" charset="0"/>
              <a:buChar char="•"/>
            </a:pPr>
            <a:endParaRPr lang="en-AU" dirty="0"/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Includes delightful heath and coastal cliffs and waterfalls</a:t>
            </a:r>
          </a:p>
          <a:p>
            <a:pPr>
              <a:buFont typeface="Arial" pitchFamily="34" charset="0"/>
              <a:buChar char="•"/>
            </a:pPr>
            <a:endParaRPr lang="en-AU" dirty="0"/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And a photographer's delight</a:t>
            </a:r>
          </a:p>
          <a:p>
            <a:pPr>
              <a:buFont typeface="Arial" pitchFamily="34" charset="0"/>
              <a:buChar char="•"/>
            </a:pPr>
            <a:endParaRPr lang="en-AU" dirty="0"/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Track notes can be accessed at </a:t>
            </a:r>
            <a:r>
              <a:rPr lang="en-AU" dirty="0" smtClean="0">
                <a:solidFill>
                  <a:schemeClr val="tx2"/>
                </a:solidFill>
              </a:rPr>
              <a:t>https://www.wildwalks.com/wildwalks_custom/walk_pdfs/saved/Curra%20Moors%20Loop%20(nsw-royalnp-cml).pdf</a:t>
            </a:r>
          </a:p>
          <a:p>
            <a:pPr>
              <a:buFont typeface="Arial" pitchFamily="34" charset="0"/>
              <a:buChar char="•"/>
            </a:pPr>
            <a:endParaRPr lang="en-AU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endParaRPr lang="en-AU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endParaRPr lang="en-AU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endParaRPr lang="en-AU" dirty="0"/>
          </a:p>
          <a:p>
            <a:pPr>
              <a:buFont typeface="Arial" pitchFamily="34" charset="0"/>
              <a:buChar char="•"/>
            </a:pPr>
            <a:endParaRPr lang="en-A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794352"/>
          </a:xfrm>
        </p:spPr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Keenly awaiting 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3074" name="Picture 2" descr="G:\My Pictures\2017\June\Walks\Curra Moors\JPEG\0Z9A72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980728"/>
            <a:ext cx="6912768" cy="432048"/>
          </a:xfrm>
        </p:spPr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Perhaps the migration of the humpback whales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4098" name="Picture 2" descr="G:\My Pictures\2017\June\Walks\Curra Moors\JPEG\Humpback Whales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556792"/>
            <a:ext cx="6450728" cy="46237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722344"/>
          </a:xfrm>
        </p:spPr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Equally loved for its wildflowers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5122" name="Picture 2" descr="G:\My Pictures\2017\June\Walks\Curra Moors\JPEG\Leucopogon microphyll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432048"/>
          </a:xfrm>
        </p:spPr>
        <p:txBody>
          <a:bodyPr>
            <a:normAutofit/>
          </a:bodyPr>
          <a:lstStyle/>
          <a:p>
            <a:pPr algn="ctr"/>
            <a:r>
              <a:rPr lang="en-AU" sz="1600" dirty="0" smtClean="0"/>
              <a:t>Styphelia </a:t>
            </a:r>
            <a:r>
              <a:rPr lang="en-AU" sz="1600" dirty="0" err="1" smtClean="0"/>
              <a:t>viridis</a:t>
            </a:r>
            <a:endParaRPr lang="en-AU" sz="1600" dirty="0"/>
          </a:p>
        </p:txBody>
      </p:sp>
      <p:pic>
        <p:nvPicPr>
          <p:cNvPr id="1026" name="Picture 2" descr="G:\My Pictures\2017\June\Walks\Curra Moors\JPEG\0Z9A7228 Styphelia viridi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03648" y="1700808"/>
            <a:ext cx="6582140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1412776"/>
            <a:ext cx="2736304" cy="434312"/>
          </a:xfrm>
        </p:spPr>
        <p:txBody>
          <a:bodyPr>
            <a:normAutofit/>
          </a:bodyPr>
          <a:lstStyle/>
          <a:p>
            <a:pPr algn="ctr"/>
            <a:r>
              <a:rPr lang="en-AU" sz="1800" dirty="0" err="1" smtClean="0">
                <a:solidFill>
                  <a:schemeClr val="tx1"/>
                </a:solidFill>
              </a:rPr>
              <a:t>Blandfordia</a:t>
            </a:r>
            <a:r>
              <a:rPr lang="en-AU" sz="1800" dirty="0" smtClean="0">
                <a:solidFill>
                  <a:schemeClr val="tx1"/>
                </a:solidFill>
              </a:rPr>
              <a:t> </a:t>
            </a:r>
            <a:r>
              <a:rPr lang="en-AU" sz="1800" dirty="0" err="1" smtClean="0">
                <a:solidFill>
                  <a:schemeClr val="tx1"/>
                </a:solidFill>
              </a:rPr>
              <a:t>nobilis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16387" name="Picture 3" descr="G:\My Pictures\2018\August\Walks\Curra Moors\JPEG\P11502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988840"/>
            <a:ext cx="6563644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4680520" cy="650336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15362" name="Picture 2" descr="G:\My Pictures\2019\March\Walks\Curra Moors\Curra Moors March 2019\0Z9A95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6" y="981075"/>
            <a:ext cx="8015288" cy="53435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31640" y="980728"/>
            <a:ext cx="6912768" cy="504056"/>
          </a:xfrm>
        </p:spPr>
        <p:txBody>
          <a:bodyPr>
            <a:normAutofit/>
          </a:bodyPr>
          <a:lstStyle/>
          <a:p>
            <a:pPr algn="ctr"/>
            <a:r>
              <a:rPr lang="en-AU" sz="1800" dirty="0" err="1" smtClean="0">
                <a:solidFill>
                  <a:schemeClr val="tx1"/>
                </a:solidFill>
              </a:rPr>
              <a:t>Mirbelia</a:t>
            </a:r>
            <a:r>
              <a:rPr lang="en-AU" sz="1800" dirty="0" smtClean="0">
                <a:solidFill>
                  <a:schemeClr val="tx1"/>
                </a:solidFill>
              </a:rPr>
              <a:t> species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6147" name="Picture 3" descr="G:\My Pictures\2017\June\Walks\Curra Moors\JPEG\Mirbelia s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00486" y="1935163"/>
            <a:ext cx="5743028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24744"/>
            <a:ext cx="6624736" cy="722344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14338" name="Picture 2" descr="G:\My Pictures\2019\March\Walks\Curra Moors\Curra Moors March 2019\0Z9A95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295" y="981075"/>
            <a:ext cx="7531409" cy="53435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en-AU" sz="2000" dirty="0" smtClean="0"/>
              <a:t>Wedding Bush – Ricinocarpos </a:t>
            </a:r>
            <a:r>
              <a:rPr lang="en-AU" sz="2000" dirty="0" err="1" smtClean="0"/>
              <a:t>pinofolius</a:t>
            </a:r>
            <a:endParaRPr lang="en-AU" sz="2000" dirty="0"/>
          </a:p>
        </p:txBody>
      </p:sp>
      <p:pic>
        <p:nvPicPr>
          <p:cNvPr id="7170" name="Picture 2" descr="G:\My Pictures\2017\June\Walks\Curra Moors\JPEG\Ricinocarpos pinifolius Wedding Bush v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0909" y="1556793"/>
            <a:ext cx="5602182" cy="476780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1268760"/>
            <a:ext cx="4176464" cy="578328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17410" name="Picture 2" descr="G:\My Pictures\2019\March\Walks\Curra Moors\Curra Moors March 2019\0Z9A96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6" y="981075"/>
            <a:ext cx="8015288" cy="53435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en-AU" sz="1800" dirty="0" smtClean="0"/>
              <a:t>And for its butterflies- in this case the Variable Sword-grass Brown</a:t>
            </a:r>
            <a:endParaRPr lang="en-AU" sz="1800" dirty="0"/>
          </a:p>
        </p:txBody>
      </p:sp>
      <p:pic>
        <p:nvPicPr>
          <p:cNvPr id="8194" name="Picture 2" descr="G:\My Pictures\2017\March\Royal National Park\Curra Moors\JPEG\0Z9A98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3277" y="1935163"/>
            <a:ext cx="539744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76064"/>
          </a:xfrm>
        </p:spPr>
        <p:txBody>
          <a:bodyPr>
            <a:normAutofit/>
          </a:bodyPr>
          <a:lstStyle/>
          <a:p>
            <a:pPr algn="ctr"/>
            <a:r>
              <a:rPr lang="en-AU" sz="1800" dirty="0" smtClean="0"/>
              <a:t>Or its reptiles – a Copper-tailed Skink</a:t>
            </a:r>
            <a:endParaRPr lang="en-AU" sz="1800" dirty="0"/>
          </a:p>
        </p:txBody>
      </p:sp>
      <p:pic>
        <p:nvPicPr>
          <p:cNvPr id="9218" name="Picture 2" descr="G:\My Pictures\2017\March\Royal National Park\Curra Moors\JPEG\Copper tail Skin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50329"/>
            <a:ext cx="8229600" cy="395910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But some just revel in the scenery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10242" name="Picture 2" descr="G:\My Pictures\2017\March\Royal National Park\Curra Moors\JPEG\0Z9A9870 v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892" y="1935163"/>
            <a:ext cx="7814215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1772816"/>
            <a:ext cx="4320480" cy="72008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12290" name="Picture 2" descr="G:\My Pictures\2017\March\Royal National Park\Curra Moors\JPEG\P10704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001626"/>
            <a:ext cx="6203604" cy="532297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2339752" y="1847088"/>
            <a:ext cx="5832648" cy="213760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13314" name="Picture 2" descr="G:\My Pictures\2018\August\Walks\Curra Moors\JPEG\P11503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265258"/>
            <a:ext cx="7427168" cy="463303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704088"/>
            <a:ext cx="5400600" cy="420656"/>
          </a:xfrm>
        </p:spPr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And the wild seas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11266" name="Picture 2" descr="G:\My Pictures\2017\March\Royal National Park\Curra Moors\JPEG\0Z9A98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268760"/>
            <a:ext cx="4824536" cy="578328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18434" name="Picture 2" descr="G:\My Pictures\2019\March\Walks\Curra Moors\Curra Moors March 2019\0Z9A96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52571"/>
            <a:ext cx="7608044" cy="507202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1268760"/>
            <a:ext cx="5040560" cy="578328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19458" name="Picture 2" descr="G:\My Pictures\2019\March\Walks\Curra Moors\Curra Moors March 2019\0Z9A9651 v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0384" y="1196975"/>
            <a:ext cx="6803232" cy="45354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794352"/>
          </a:xfrm>
        </p:spPr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And some just enjoy being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20482" name="Picture 2" descr="G:\My Pictures\2019\March\Walks\Curra Moors\Curra Moors March 2019\0Z9A96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And the rock patterns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21506" name="Picture 2" descr="G:\My Pictures\2019\March\Walks\Curra Moors\Curra Moors March 2019\0Z9A96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Wild windy weather has its charms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22530" name="Picture 2" descr="G:\My Pictures\2019\March\Walks\Curra Moors\Curra Moors March 2019\0Z9A96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And who can blame him for being rugged up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23554" name="Picture 2" descr="G:\My Pictures\2019\March\Walks\Curra Moors\Curra Moors March 2019\0Z9A97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082" y="1935163"/>
            <a:ext cx="7623835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But do remember that in January 2018 there was a fire that swept through this landscape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24578" name="Picture 2" descr="G:\My Pictures\2018\January\Royal National Park\Fire\JPEG\0Z9A22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24744"/>
            <a:ext cx="5544616" cy="722344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25602" name="Picture 2" descr="G:\My Pictures\2018\January\Royal National Park\Fire\JPEG\0Z9A22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806" y="1125538"/>
            <a:ext cx="6910388" cy="46069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1052736"/>
            <a:ext cx="7715200" cy="794352"/>
          </a:xfrm>
        </p:spPr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The old track was decimated along the coast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26626" name="Picture 2" descr="G:\My Pictures\2018\February\Walks\Wattamolla to Garie\JPEG\0Z9A27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340768"/>
            <a:ext cx="7427168" cy="506320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27650" name="Picture 2" descr="G:\My Pictures\2018\February\Walks\Wattamolla to Garie\JPEG\0Z9A27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859" y="1268413"/>
            <a:ext cx="7584281" cy="50561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484784"/>
            <a:ext cx="7427168" cy="362304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28674" name="Picture 2" descr="G:\My Pictures\2018\February\Walks\Wattamolla to Garie\JPEG\0Z9A27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2703" y="1125538"/>
            <a:ext cx="7798593" cy="519906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1484784"/>
            <a:ext cx="5112568" cy="288032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30722" name="Picture 2" descr="G:\My Pictures\2018\February\Walks\Wattamolla to Garie\JPEG\0Z9A27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24744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722344"/>
          </a:xfrm>
        </p:spPr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And yet… one month later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29698" name="Picture 2" descr="G:\My Pictures\2018\February\Walks\Wattamolla to Garie\JPEG\0Z9A27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By August 2018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31746" name="Picture 2" descr="G:\My Pictures\2018\August\Walks\Curra Moors\JPEG\0Z9A14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1484784"/>
            <a:ext cx="5544616" cy="360040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32770" name="Picture 2" descr="G:\My Pictures\2018\August\Walks\Curra Moors\JPEG\0Z9A14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268760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556792"/>
            <a:ext cx="5760640" cy="290296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33794" name="Picture 2" descr="G:\My Pictures\2018\August\Walks\Curra Moors\JPEG\P11502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7815339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And tracks were being replaced and realigned</a:t>
            </a:r>
            <a:br>
              <a:rPr lang="en-AU" sz="1800" dirty="0" smtClean="0">
                <a:solidFill>
                  <a:schemeClr val="tx1"/>
                </a:solidFill>
              </a:rPr>
            </a:b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34818" name="Picture 2" descr="G:\My Pictures\2018\August\Walks\Curra Moors\JPEG\P11503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0178" y="1935163"/>
            <a:ext cx="6563644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776" y="1268760"/>
            <a:ext cx="4392488" cy="576064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35842" name="Picture 2" descr="G:\My Pictures\2018\August\Walks\Curra Moors\JPEG\P11503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268760"/>
            <a:ext cx="6563644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In March 2019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36866" name="Picture 2" descr="G:\My Pictures\2019\March\Walks\Curra Moors\Curra Moors March 2019\0Z9A95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340768"/>
            <a:ext cx="5616624" cy="432048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37890" name="Picture 2" descr="G:\My Pictures\2019\March\Walks\Curra Moors\Curra Moors March 2019\0Z9A96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96752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And by August 2019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38914" name="Picture 2" descr="G:\My Pictures\2019\August\Walks\Curra Moors\JPEG\0Z9A32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2483768" y="1556792"/>
            <a:ext cx="4176464" cy="216024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39938" name="Picture 2" descr="G:\My Pictures\2019\August\Walks\Curra Moors\JPEG\0Z9A32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96752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556792"/>
            <a:ext cx="6120680" cy="216024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40962" name="Picture 2" descr="G:\My Pictures\2019\August\Walks\Curra Moors\JPEG\0Z9A32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6912768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24744"/>
            <a:ext cx="6336704" cy="720080"/>
          </a:xfrm>
        </p:spPr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The same attractions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41986" name="Picture 2" descr="G:\My Pictures\2019\August\Walks\Curra Moors\JPEG\0Z9A33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627" y="1935163"/>
            <a:ext cx="7910745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722344"/>
          </a:xfrm>
        </p:spPr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But with new tracks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43010" name="Picture 2" descr="G:\My Pictures\2019\August\Walks\Curra Moors\JPEG\0Z9A33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196752"/>
            <a:ext cx="7499176" cy="650336"/>
          </a:xfrm>
        </p:spPr>
        <p:txBody>
          <a:bodyPr>
            <a:normAutofit/>
          </a:bodyPr>
          <a:lstStyle/>
          <a:p>
            <a:pPr algn="ctr"/>
            <a:r>
              <a:rPr lang="en-AU" sz="1800" dirty="0" smtClean="0">
                <a:solidFill>
                  <a:schemeClr val="tx1"/>
                </a:solidFill>
              </a:rPr>
              <a:t>And a more pleasing alignment</a:t>
            </a:r>
            <a:endParaRPr lang="en-AU" sz="1800" dirty="0">
              <a:solidFill>
                <a:schemeClr val="tx1"/>
              </a:solidFill>
            </a:endParaRPr>
          </a:p>
        </p:txBody>
      </p:sp>
      <p:pic>
        <p:nvPicPr>
          <p:cNvPr id="44034" name="Picture 2" descr="G:\My Pictures\2019\August\Walks\Curra Moors\JPEG\0Z9A33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988840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412776"/>
            <a:ext cx="4896544" cy="360040"/>
          </a:xfrm>
        </p:spPr>
        <p:txBody>
          <a:bodyPr>
            <a:normAutofit/>
          </a:bodyPr>
          <a:lstStyle/>
          <a:p>
            <a:pPr algn="ctr"/>
            <a:endParaRPr lang="en-AU" sz="1800" dirty="0"/>
          </a:p>
        </p:txBody>
      </p:sp>
      <p:pic>
        <p:nvPicPr>
          <p:cNvPr id="45058" name="Picture 2" descr="G:\My Pictures\2019\August\Walks\Curra Moors\JPEG\0Z9A33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268760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1556792"/>
            <a:ext cx="5040560" cy="432048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47106" name="Picture 2" descr="G:\My Pictures\2020\February\Walks\Curra Moors\JPEG\Grass Blu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268760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1556792"/>
            <a:ext cx="5544616" cy="360040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48130" name="Picture 2" descr="G:\My Pictures\2020\February\Walks\Curra Moors\JPEG\Splendid Ochr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052736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268760"/>
            <a:ext cx="6120680" cy="576064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pic>
        <p:nvPicPr>
          <p:cNvPr id="49154" name="Picture 2" descr="G:\My Pictures\2020\February\Walks\Curra Moors\JPEG\IMG_81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268760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000" dirty="0" smtClean="0">
                <a:solidFill>
                  <a:schemeClr val="tx1"/>
                </a:solidFill>
              </a:rPr>
              <a:t>Recovering</a:t>
            </a:r>
            <a:endParaRPr lang="en-AU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The Moors is still there, though groups cannot walk it</a:t>
            </a:r>
          </a:p>
          <a:p>
            <a:r>
              <a:rPr lang="en-AU" dirty="0" smtClean="0"/>
              <a:t>But you can, in pairs, appropriately distanced</a:t>
            </a:r>
          </a:p>
          <a:p>
            <a:r>
              <a:rPr lang="en-AU" dirty="0" smtClean="0"/>
              <a:t>And soon you will be returning</a:t>
            </a:r>
          </a:p>
          <a:p>
            <a:r>
              <a:rPr lang="en-AU" dirty="0" smtClean="0"/>
              <a:t>And I hope you enjoyed a trip down memory lane, even if I have just gone back four years</a:t>
            </a:r>
          </a:p>
          <a:p>
            <a:pPr algn="r">
              <a:buNone/>
            </a:pPr>
            <a:r>
              <a:rPr lang="en-AU" sz="6600" dirty="0" smtClean="0">
                <a:latin typeface="French Script MT" pitchFamily="66" charset="0"/>
              </a:rPr>
              <a:t>Brian Everingham</a:t>
            </a:r>
            <a:endParaRPr lang="en-AU" sz="6600" dirty="0">
              <a:latin typeface="French Script MT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3600" dirty="0" smtClean="0"/>
              <a:t>Take care everyone</a:t>
            </a:r>
            <a:endParaRPr lang="en-AU" sz="3600" dirty="0"/>
          </a:p>
        </p:txBody>
      </p:sp>
      <p:pic>
        <p:nvPicPr>
          <p:cNvPr id="50178" name="Picture 2" descr="G:\My Pictures\2020\April\Walks\Curra Moors Fire Trail\JPEG\IMG_8535 V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067" y="1935163"/>
            <a:ext cx="7567866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5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88</TotalTime>
  <Words>254</Words>
  <Application>Microsoft Office PowerPoint</Application>
  <PresentationFormat>On-screen Show (4:3)</PresentationFormat>
  <Paragraphs>48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Flow</vt:lpstr>
      <vt:lpstr>Curra Moors</vt:lpstr>
      <vt:lpstr>Slide 2</vt:lpstr>
      <vt:lpstr>Keenly awaiting </vt:lpstr>
      <vt:lpstr>Perhaps the migration of the humpback whales</vt:lpstr>
      <vt:lpstr>Equally loved for its wildflowers</vt:lpstr>
      <vt:lpstr>Styphelia viridis</vt:lpstr>
      <vt:lpstr>Blandfordia nobilis</vt:lpstr>
      <vt:lpstr>Slide 8</vt:lpstr>
      <vt:lpstr>Mirbelia species</vt:lpstr>
      <vt:lpstr>Slide 10</vt:lpstr>
      <vt:lpstr>Wedding Bush – Ricinocarpos pinofolius</vt:lpstr>
      <vt:lpstr>Slide 12</vt:lpstr>
      <vt:lpstr>And for its butterflies- in this case the Variable Sword-grass Brown</vt:lpstr>
      <vt:lpstr>Or its reptiles – a Copper-tailed Skink</vt:lpstr>
      <vt:lpstr>But some just revel in the scenery</vt:lpstr>
      <vt:lpstr>Slide 16</vt:lpstr>
      <vt:lpstr>Slide 17</vt:lpstr>
      <vt:lpstr>And the wild seas</vt:lpstr>
      <vt:lpstr>Slide 19</vt:lpstr>
      <vt:lpstr>Slide 20</vt:lpstr>
      <vt:lpstr>And some just enjoy being</vt:lpstr>
      <vt:lpstr>And the rock patterns</vt:lpstr>
      <vt:lpstr>Wild windy weather has its charms</vt:lpstr>
      <vt:lpstr>And who can blame him for being rugged up</vt:lpstr>
      <vt:lpstr>But do remember that in January 2018 there was a fire that swept through this landscape</vt:lpstr>
      <vt:lpstr>Slide 26</vt:lpstr>
      <vt:lpstr>The old track was decimated along the coast</vt:lpstr>
      <vt:lpstr>Slide 28</vt:lpstr>
      <vt:lpstr>Slide 29</vt:lpstr>
      <vt:lpstr>Slide 30</vt:lpstr>
      <vt:lpstr>And yet… one month later</vt:lpstr>
      <vt:lpstr>By August 2018</vt:lpstr>
      <vt:lpstr>Slide 33</vt:lpstr>
      <vt:lpstr>Slide 34</vt:lpstr>
      <vt:lpstr>And tracks were being replaced and realigned </vt:lpstr>
      <vt:lpstr>Slide 36</vt:lpstr>
      <vt:lpstr>In March 2019</vt:lpstr>
      <vt:lpstr>Slide 38</vt:lpstr>
      <vt:lpstr>And by August 2019</vt:lpstr>
      <vt:lpstr>Slide 40</vt:lpstr>
      <vt:lpstr>Slide 41</vt:lpstr>
      <vt:lpstr>The same attractions</vt:lpstr>
      <vt:lpstr>But with new tracks</vt:lpstr>
      <vt:lpstr>And a more pleasing alignment</vt:lpstr>
      <vt:lpstr>Slide 45</vt:lpstr>
      <vt:lpstr>Slide 46</vt:lpstr>
      <vt:lpstr>Slide 47</vt:lpstr>
      <vt:lpstr>Slide 48</vt:lpstr>
      <vt:lpstr>Recovering</vt:lpstr>
      <vt:lpstr>Take care everyone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Curra Moors</dc:title>
  <dc:creator>Brian</dc:creator>
  <cp:lastModifiedBy>Brian</cp:lastModifiedBy>
  <cp:revision>27</cp:revision>
  <dcterms:created xsi:type="dcterms:W3CDTF">2020-04-18T01:08:21Z</dcterms:created>
  <dcterms:modified xsi:type="dcterms:W3CDTF">2020-04-18T02:36:38Z</dcterms:modified>
</cp:coreProperties>
</file>